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71" r:id="rId7"/>
    <p:sldId id="263" r:id="rId8"/>
    <p:sldId id="264" r:id="rId9"/>
    <p:sldId id="265" r:id="rId10"/>
    <p:sldId id="269" r:id="rId11"/>
    <p:sldId id="268" r:id="rId12"/>
    <p:sldId id="266" r:id="rId13"/>
    <p:sldId id="270" r:id="rId14"/>
    <p:sldId id="273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86182" y="1142984"/>
            <a:ext cx="4886332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86248" y="3857628"/>
            <a:ext cx="4471974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31C05-10F0-4CB7-8C35-0E8F1D0E41D1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67014-E0BC-49CD-9CEB-2DA4ACCE4A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9AB5-C2C8-4CDB-989B-EE8B528B80C3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71077-A9F5-4C44-B92C-D3AD81244C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96CAC-9AB6-46C2-89CC-BB8C1D313C62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4E13A-6E91-4620-9E1B-54A576F1AC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A833A-16DC-4A2D-8404-F287B13DFCAE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7C523-CF03-41C8-8359-15BF6D58C3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6D8A0-E452-4262-8E04-893A58373F1D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8101E-6FB7-4DCE-97EE-CE7726AF9F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D5F04-959C-46DF-A896-CC7006109FB9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C17C9-A6D1-4B43-88C1-9478F0BB056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0B238-3442-4D7D-92A2-2A53DBF52800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EAB45-F680-4176-9FC2-20461B8B3CC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66BE5-5305-4CBF-910D-DB5661E57C87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DB73-F427-42BE-9E12-684F6E6231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4EC5E-1701-44E6-A3D2-05272779EDFA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CADDF-1A6B-4CC5-8BAF-E8F79E7C40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5151D-F6E7-436F-89F8-262670E81999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D3637-4CF6-460F-A21D-2859D9354D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4224D-5DE8-4AF0-8427-87E9692453E1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C5B94-5B9A-436A-9789-52D76BC119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813" y="357188"/>
            <a:ext cx="81438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1928813" y="1571625"/>
            <a:ext cx="70151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2C7AE1F-5B34-462D-8F38-C484093AB7C7}" type="datetimeFigureOut">
              <a:rPr lang="ru-RU"/>
              <a:pPr>
                <a:defRPr/>
              </a:pPr>
              <a:t>28.08.2018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4F2E26D-75D3-4857-B547-C95F4E57C7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7780" cmpd="sng">
            <a:solidFill>
              <a:schemeClr val="accent1">
                <a:tint val="3000"/>
              </a:schemeClr>
            </a:solidFill>
            <a:prstDash val="solid"/>
            <a:miter lim="800000"/>
          </a:ln>
          <a:solidFill>
            <a:srgbClr val="002060"/>
          </a:solidFill>
          <a:effectLst>
            <a:outerShdw blurRad="55000" dist="50800" dir="5400000" algn="tl">
              <a:srgbClr val="000000">
                <a:alpha val="33000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47864" y="476672"/>
            <a:ext cx="5324649" cy="309634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Программа пропедевтического курса для начальной школы «Информационная азбука»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211638" y="4508500"/>
            <a:ext cx="4608512" cy="2160588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cs typeface="Times New Roman" pitchFamily="18" charset="0"/>
              </a:rPr>
              <a:t>Автор составитель: </a:t>
            </a:r>
          </a:p>
          <a:p>
            <a:pPr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cs typeface="Times New Roman" pitchFamily="18" charset="0"/>
              </a:rPr>
              <a:t>учитель начальных классов Крылова Ольга Владимировна МБОУ СОШ №1 </a:t>
            </a:r>
            <a:endParaRPr lang="ru-RU" dirty="0">
              <a:cs typeface="Times New Roman" pitchFamily="18" charset="0"/>
            </a:endParaRPr>
          </a:p>
          <a:p>
            <a:pPr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cs typeface="Times New Roman" pitchFamily="18" charset="0"/>
              </a:rPr>
              <a:t>ЗАТО Озёрный Тверской обл.</a:t>
            </a:r>
            <a:endParaRPr lang="ru-RU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Как нарисовать рисунок ко дню рожден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214313"/>
            <a:ext cx="40005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6" descr="Детские рисунки - фестиваль. Детский рисунок / Флешк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88" y="214313"/>
            <a:ext cx="3881437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8" descr="Детские рисунки - фестиваль. Детский рисунок / новый год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38" y="3429000"/>
            <a:ext cx="6619875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14313"/>
            <a:ext cx="3000375" cy="451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13" y="2714625"/>
            <a:ext cx="5857875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4000500" y="752475"/>
            <a:ext cx="47148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1">
                <a:solidFill>
                  <a:srgbClr val="002060"/>
                </a:solidFill>
              </a:rPr>
              <a:t>Проект </a:t>
            </a:r>
          </a:p>
          <a:p>
            <a:pPr algn="ctr"/>
            <a:r>
              <a:rPr lang="ru-RU" sz="4000" b="1">
                <a:solidFill>
                  <a:srgbClr val="002060"/>
                </a:solidFill>
              </a:rPr>
              <a:t>«Моё имя»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F:\я\nac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2160" y="196478"/>
            <a:ext cx="24482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4" descr="http://ozernyscool1.edusite.ru/images/p68_20140410_15234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2829" y="3000375"/>
            <a:ext cx="4795422" cy="359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Внеурочная деятельность\Конференция\Рисунок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1766"/>
            <a:ext cx="5256584" cy="39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5" y="3071813"/>
            <a:ext cx="47148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214313"/>
            <a:ext cx="3143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ait.ru/photos/aHR0cDovL2NzNDA1MzE4LnZrLm1lL3Y0MDUzMTg5NTMvMjVlMS9TTnU2eG5oVjhRSS5qcGc=/vebka-fotoramki-onlaj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356"/>
            <a:ext cx="9256473" cy="694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68760"/>
            <a:ext cx="4078937" cy="35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2987675" y="549275"/>
            <a:ext cx="5761038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Информационная революция, современниками которой мы являемся, диктует новые требования к содержанию образования, в том числе и в начальной школе.</a:t>
            </a:r>
          </a:p>
        </p:txBody>
      </p:sp>
      <p:pic>
        <p:nvPicPr>
          <p:cNvPr id="4099" name="Picture 6" descr="http://viro.edu.ru/old/wp-content/uploads/2013/09/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549275"/>
            <a:ext cx="23526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8" descr="http://bars-open.ru/upload/iblock/f5c/_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3644900"/>
            <a:ext cx="4175125" cy="292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neuezeiten.rusverlag.de/wp-content/uploads/2012/12/0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2997200"/>
            <a:ext cx="5338763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1116013" y="333375"/>
            <a:ext cx="76327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Современные дети, в большинстве своем быстро осваивают ПК, как информационный инструмент, но не обладают компетентностью выделять, анализировать и систематизировать полученную информацию.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pravochnic-fgos.narod.ru/images/fgos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260350"/>
            <a:ext cx="51625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187450" y="2133600"/>
            <a:ext cx="7272338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/>
              <a:t>Внеурочная деятельность является составной частью учебно-воспитательного процесса и одной из форм организации свободного времени учащихся.</a:t>
            </a:r>
          </a:p>
        </p:txBody>
      </p:sp>
      <p:pic>
        <p:nvPicPr>
          <p:cNvPr id="6148" name="Picture 4" descr="http://5klass.net/datas/pedagogika/SHkola-2100-1-klass/0021-021-Vneurochnaja-dejatelnost-po-FGO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573463"/>
            <a:ext cx="3959225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8861" y="2039323"/>
            <a:ext cx="3379243" cy="464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2120" y="2090517"/>
            <a:ext cx="3304952" cy="454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899592" y="214313"/>
            <a:ext cx="560122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Авторская программа пропедевтического курса для начальной школы «Информационная азбука»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"/>
            <a:ext cx="8100392" cy="48399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03" y="2996952"/>
            <a:ext cx="2751551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14313"/>
            <a:ext cx="5643563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50" y="2714625"/>
            <a:ext cx="5184775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5857875" y="214313"/>
            <a:ext cx="3286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1">
                <a:solidFill>
                  <a:srgbClr val="0070C0"/>
                </a:solidFill>
              </a:rPr>
              <a:t>ИЦШ</a:t>
            </a:r>
          </a:p>
          <a:p>
            <a:pPr algn="ctr"/>
            <a:r>
              <a:rPr lang="ru-RU" sz="2800" b="1">
                <a:solidFill>
                  <a:srgbClr val="0070C0"/>
                </a:solidFill>
              </a:rPr>
              <a:t>(Информацион-</a:t>
            </a:r>
          </a:p>
          <a:p>
            <a:pPr algn="ctr"/>
            <a:r>
              <a:rPr lang="ru-RU" sz="2800" b="1">
                <a:solidFill>
                  <a:srgbClr val="0070C0"/>
                </a:solidFill>
              </a:rPr>
              <a:t>ный Центр Школы)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14313"/>
            <a:ext cx="5214937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88" y="2786063"/>
            <a:ext cx="5732462" cy="380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14313"/>
            <a:ext cx="5522913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3813" y="2786063"/>
            <a:ext cx="51435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езентация ИНФОРМАТИКА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ИНФОРМАТИКА</Template>
  <TotalTime>161</TotalTime>
  <Words>106</Words>
  <Application>Microsoft Office PowerPoint</Application>
  <PresentationFormat>Экран (4:3)</PresentationFormat>
  <Paragraphs>13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Презентация ИНФОРМАТИКА</vt:lpstr>
      <vt:lpstr>  Программа пропедевтического курса для начальной школы «Информационная азбука»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Comp</dc:creator>
  <cp:lastModifiedBy>ПК</cp:lastModifiedBy>
  <cp:revision>25</cp:revision>
  <dcterms:created xsi:type="dcterms:W3CDTF">2011-07-24T06:23:31Z</dcterms:created>
  <dcterms:modified xsi:type="dcterms:W3CDTF">2018-08-28T07:16:23Z</dcterms:modified>
</cp:coreProperties>
</file>